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rigolions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avec nos copains.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Hier, ils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ont eu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peur de l’orage.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rigolions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avec nos copains.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Hier, ils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ont eu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peur de l’orage.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 descr="Une image contenant roue&#10;&#10;Description générée automatiquement">
            <a:extLst>
              <a:ext uri="{FF2B5EF4-FFF2-40B4-BE49-F238E27FC236}">
                <a16:creationId xmlns:a16="http://schemas.microsoft.com/office/drawing/2014/main" id="{49B8C96F-17D7-41DC-8D6B-1F0864FAD0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881" y="3429000"/>
            <a:ext cx="896967" cy="896967"/>
          </a:xfrm>
          <a:prstGeom prst="rect">
            <a:avLst/>
          </a:prstGeom>
        </p:spPr>
      </p:pic>
      <p:pic>
        <p:nvPicPr>
          <p:cNvPr id="12" name="Image 11" descr="Une image contenant roue&#10;&#10;Description générée automatiquement">
            <a:extLst>
              <a:ext uri="{FF2B5EF4-FFF2-40B4-BE49-F238E27FC236}">
                <a16:creationId xmlns:a16="http://schemas.microsoft.com/office/drawing/2014/main" id="{71F3A7E6-C0A4-4043-8886-FAC1FBCFBF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229" y="5647516"/>
            <a:ext cx="896967" cy="89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 la cour de récréation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les fillettes jouent à la marelle.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Devant la maison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, je planterai des tulipes.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683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 la cour de récréation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les fillettes jouent à la marelle.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Devant la maison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, je planterai des tulipes.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403C060-8BE6-4FBE-A7DD-419FA7A29EC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2864372" y="3297323"/>
            <a:ext cx="916375" cy="88402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07D6A97-AF73-4B04-B03A-6296ABB1FF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1877143" y="5787851"/>
            <a:ext cx="916375" cy="88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50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 sœur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aime les glaces à la pistache.</a:t>
            </a:r>
          </a:p>
          <a:p>
            <a:pPr marL="0" indent="0">
              <a:buNone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À l’intérieur de la pièce,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tous les objets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étaient au sol.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77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 sœur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aime les glaces à la pistache.</a:t>
            </a:r>
          </a:p>
          <a:p>
            <a:pPr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À l’intérieur de la pièce,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tous les objets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étaient au sol.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E8DE7B1-E2A8-4D2F-8369-ACAB618A3A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0" t="11841" r="31280" b="6237"/>
          <a:stretch/>
        </p:blipFill>
        <p:spPr>
          <a:xfrm>
            <a:off x="1212967" y="3307953"/>
            <a:ext cx="1049306" cy="95884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274FFAA-A1F4-47D3-9818-447EBD68E0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0" t="11841" r="31280" b="6237"/>
          <a:stretch/>
        </p:blipFill>
        <p:spPr>
          <a:xfrm>
            <a:off x="6101590" y="5879825"/>
            <a:ext cx="1049306" cy="95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35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L’autre jour, je me suis disputé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avec mon meilleur ami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Cette fois-ci, ils ont pensé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à leurs sacs de sport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696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L’autre jour, je me suis disputé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avec mon meilleur ami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Cette fois-ci, ils ont pensé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à leurs sacs de sport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8007720-6A30-4272-966A-43D48745D4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8305800" y="3429000"/>
            <a:ext cx="997368" cy="96216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8E41AC1-D4A2-423C-8DF2-1AA52D75ABF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7155018" y="5696489"/>
            <a:ext cx="997368" cy="96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54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260</Words>
  <Application>Microsoft Office PowerPoint</Application>
  <PresentationFormat>Grand écran</PresentationFormat>
  <Paragraphs>80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2022-08-01T12:38:54Z</dcterms:modified>
</cp:coreProperties>
</file>